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26" r:id="rId2"/>
    <p:sldId id="306" r:id="rId3"/>
    <p:sldId id="307" r:id="rId4"/>
    <p:sldId id="308" r:id="rId5"/>
    <p:sldId id="309" r:id="rId6"/>
    <p:sldId id="257" r:id="rId7"/>
    <p:sldId id="258" r:id="rId8"/>
    <p:sldId id="310" r:id="rId9"/>
    <p:sldId id="273" r:id="rId10"/>
    <p:sldId id="290" r:id="rId11"/>
    <p:sldId id="291" r:id="rId12"/>
    <p:sldId id="301" r:id="rId13"/>
    <p:sldId id="311" r:id="rId14"/>
    <p:sldId id="302" r:id="rId15"/>
    <p:sldId id="292" r:id="rId16"/>
    <p:sldId id="312" r:id="rId17"/>
    <p:sldId id="313" r:id="rId18"/>
    <p:sldId id="314" r:id="rId19"/>
    <p:sldId id="256" r:id="rId20"/>
    <p:sldId id="268" r:id="rId21"/>
    <p:sldId id="316" r:id="rId22"/>
    <p:sldId id="318" r:id="rId23"/>
    <p:sldId id="317" r:id="rId24"/>
    <p:sldId id="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D9FAD2"/>
    <a:srgbClr val="A50021"/>
    <a:srgbClr val="CC00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/>
            <a:t>c</a:t>
          </a:r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vi-VN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B7E39F9-ED99-49BB-8E58-3331DBE8C709}" type="pres">
      <dgm:prSet presAssocID="{15C8F95F-E289-475A-ABD0-F12D43C124FB}" presName="descendantText" presStyleLbl="alignAcc1" presStyleIdx="0" presStyleCnt="3">
        <dgm:presLayoutVars>
          <dgm:bulletEnabled val="1"/>
        </dgm:presLayoutVars>
      </dgm:prSet>
      <dgm:spPr/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X="-1001" custLinFactNeighborY="158">
        <dgm:presLayoutVars>
          <dgm:chMax val="1"/>
          <dgm:bulletEnabled val="1"/>
        </dgm:presLayoutVars>
      </dgm:prSet>
      <dgm:spPr/>
    </dgm:pt>
    <dgm:pt modelId="{92843141-70CB-44F3-BF9C-1BB48817FDB7}" type="pres">
      <dgm:prSet presAssocID="{EF0241B4-7799-42F5-B2C8-E01121B0055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D335FD-66CD-4B1C-9D15-844C3865C5C1}" type="doc">
      <dgm:prSet loTypeId="urn:microsoft.com/office/officeart/2005/8/layout/chevron2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5C8F95F-E289-475A-ABD0-F12D43C124FB}">
      <dgm:prSet phldrT="[Text]" custT="1"/>
      <dgm:spPr/>
      <dgm:t>
        <a:bodyPr/>
        <a:lstStyle/>
        <a:p>
          <a:r>
            <a: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gm:t>
    </dgm:pt>
    <dgm:pt modelId="{AC85BF0F-E59E-46B4-B778-00B80C508F77}" type="parTrans" cxnId="{59D3D255-D1CF-4B06-93D8-8D7C5BA1D7FE}">
      <dgm:prSet/>
      <dgm:spPr/>
      <dgm:t>
        <a:bodyPr/>
        <a:lstStyle/>
        <a:p>
          <a:endParaRPr lang="en-US"/>
        </a:p>
      </dgm:t>
    </dgm:pt>
    <dgm:pt modelId="{CE1E0CD5-306B-4AE7-96DD-3435DC4EC7E6}" type="sibTrans" cxnId="{59D3D255-D1CF-4B06-93D8-8D7C5BA1D7FE}">
      <dgm:prSet/>
      <dgm:spPr/>
      <dgm:t>
        <a:bodyPr/>
        <a:lstStyle/>
        <a:p>
          <a:endParaRPr lang="en-US"/>
        </a:p>
      </dgm:t>
    </dgm:pt>
    <dgm:pt modelId="{5908B2EF-6E3A-4C8A-8163-951D01BF8004}">
      <dgm:prSet phldrT="[Text]" custT="1"/>
      <dgm:spPr/>
      <dgm:t>
        <a:bodyPr/>
        <a:lstStyle/>
        <a:p>
          <a:r>
            <a:rPr lang="en-US" sz="3600" b="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gm:t>
    </dgm:pt>
    <dgm:pt modelId="{D627A03F-899B-4955-B7C6-6F8EC01AF18F}" type="parTrans" cxnId="{606A3090-49EC-48F5-BAEB-DC27FEFFD79C}">
      <dgm:prSet/>
      <dgm:spPr/>
      <dgm:t>
        <a:bodyPr/>
        <a:lstStyle/>
        <a:p>
          <a:endParaRPr lang="en-US"/>
        </a:p>
      </dgm:t>
    </dgm:pt>
    <dgm:pt modelId="{64350E13-C95B-455F-A3AC-D7F1FEDE7B86}" type="sibTrans" cxnId="{606A3090-49EC-48F5-BAEB-DC27FEFFD79C}">
      <dgm:prSet/>
      <dgm:spPr/>
      <dgm:t>
        <a:bodyPr/>
        <a:lstStyle/>
        <a:p>
          <a:endParaRPr lang="en-US"/>
        </a:p>
      </dgm:t>
    </dgm:pt>
    <dgm:pt modelId="{5B518ABB-5A88-4802-A79A-970DDE302758}">
      <dgm:prSet phldrT="[Text]" custT="1"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049846D3-FCC3-446D-AC15-CEC1F77ACF52}" type="parTrans" cxnId="{61FCAB9D-0706-4BC1-B342-39BA93DA93C9}">
      <dgm:prSet/>
      <dgm:spPr/>
      <dgm:t>
        <a:bodyPr/>
        <a:lstStyle/>
        <a:p>
          <a:endParaRPr lang="en-US"/>
        </a:p>
      </dgm:t>
    </dgm:pt>
    <dgm:pt modelId="{67696EF5-8173-4768-B5F8-50921BA9A5B6}" type="sibTrans" cxnId="{61FCAB9D-0706-4BC1-B342-39BA93DA93C9}">
      <dgm:prSet/>
      <dgm:spPr/>
      <dgm:t>
        <a:bodyPr/>
        <a:lstStyle/>
        <a:p>
          <a:endParaRPr lang="en-US"/>
        </a:p>
      </dgm:t>
    </dgm:pt>
    <dgm:pt modelId="{EF0241B4-7799-42F5-B2C8-E01121B00556}">
      <dgm:prSet phldrT="[Text]" custT="1"/>
      <dgm:spPr>
        <a:solidFill>
          <a:srgbClr val="FFC000"/>
        </a:solidFill>
        <a:ln>
          <a:solidFill>
            <a:schemeClr val="accent2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4000" dirty="0"/>
            <a:t>c</a:t>
          </a:r>
        </a:p>
      </dgm:t>
    </dgm:pt>
    <dgm:pt modelId="{75AF83DE-30FF-45DA-B1EA-A064A7BCDEA8}" type="parTrans" cxnId="{85D62C10-DBEE-4071-8274-D3469166375A}">
      <dgm:prSet/>
      <dgm:spPr/>
      <dgm:t>
        <a:bodyPr/>
        <a:lstStyle/>
        <a:p>
          <a:endParaRPr lang="en-US"/>
        </a:p>
      </dgm:t>
    </dgm:pt>
    <dgm:pt modelId="{CDB78741-C500-4A70-A307-0BC9676F2022}" type="sibTrans" cxnId="{85D62C10-DBEE-4071-8274-D3469166375A}">
      <dgm:prSet/>
      <dgm:spPr/>
      <dgm:t>
        <a:bodyPr/>
        <a:lstStyle/>
        <a:p>
          <a:endParaRPr lang="en-US"/>
        </a:p>
      </dgm:t>
    </dgm:pt>
    <dgm:pt modelId="{2B7D1503-AAF2-4A67-9CAA-0D278F7456A5}">
      <dgm:prSet phldrT="[Text]" custT="1"/>
      <dgm:spPr>
        <a:solidFill>
          <a:schemeClr val="accent2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960C11EF-C2F8-40B2-B449-38CC5BD3F920}" type="parTrans" cxnId="{85C7F7BF-202F-41F9-BEBC-2A7B8EDC0243}">
      <dgm:prSet/>
      <dgm:spPr/>
      <dgm:t>
        <a:bodyPr/>
        <a:lstStyle/>
        <a:p>
          <a:endParaRPr lang="en-US"/>
        </a:p>
      </dgm:t>
    </dgm:pt>
    <dgm:pt modelId="{A0F70ABD-2FFA-4AFA-A061-45BE346F2030}" type="sibTrans" cxnId="{85C7F7BF-202F-41F9-BEBC-2A7B8EDC0243}">
      <dgm:prSet/>
      <dgm:spPr/>
      <dgm:t>
        <a:bodyPr/>
        <a:lstStyle/>
        <a:p>
          <a:endParaRPr lang="en-US"/>
        </a:p>
      </dgm:t>
    </dgm:pt>
    <dgm:pt modelId="{B51DE016-FCE4-4EF4-8EDB-11FA7AF13298}">
      <dgm:prSet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gm:t>
    </dgm:pt>
    <dgm:pt modelId="{A77B308E-D61E-4426-ADA9-35428F292B36}" type="parTrans" cxnId="{29298F3B-2257-4F4B-A53C-7ECD8CCA60D2}">
      <dgm:prSet/>
      <dgm:spPr/>
      <dgm:t>
        <a:bodyPr/>
        <a:lstStyle/>
        <a:p>
          <a:endParaRPr lang="en-US"/>
        </a:p>
      </dgm:t>
    </dgm:pt>
    <dgm:pt modelId="{75BEA560-443C-4AA9-A796-5B7F41BBF955}" type="sibTrans" cxnId="{29298F3B-2257-4F4B-A53C-7ECD8CCA60D2}">
      <dgm:prSet/>
      <dgm:spPr/>
      <dgm:t>
        <a:bodyPr/>
        <a:lstStyle/>
        <a:p>
          <a:endParaRPr lang="en-US"/>
        </a:p>
      </dgm:t>
    </dgm:pt>
    <dgm:pt modelId="{0C62F8F9-B0A6-40F1-BD58-644C5877B489}" type="pres">
      <dgm:prSet presAssocID="{30D335FD-66CD-4B1C-9D15-844C3865C5C1}" presName="linearFlow" presStyleCnt="0">
        <dgm:presLayoutVars>
          <dgm:dir/>
          <dgm:animLvl val="lvl"/>
          <dgm:resizeHandles val="exact"/>
        </dgm:presLayoutVars>
      </dgm:prSet>
      <dgm:spPr/>
    </dgm:pt>
    <dgm:pt modelId="{4E300F9B-060F-4601-B1AF-559622F58350}" type="pres">
      <dgm:prSet presAssocID="{15C8F95F-E289-475A-ABD0-F12D43C124FB}" presName="composite" presStyleCnt="0"/>
      <dgm:spPr/>
    </dgm:pt>
    <dgm:pt modelId="{52137A45-0247-4A0D-A7D2-0B88CD508724}" type="pres">
      <dgm:prSet presAssocID="{15C8F95F-E289-475A-ABD0-F12D43C124F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2B7E39F9-ED99-49BB-8E58-3331DBE8C709}" type="pres">
      <dgm:prSet presAssocID="{15C8F95F-E289-475A-ABD0-F12D43C124FB}" presName="descendantText" presStyleLbl="alignAcc1" presStyleIdx="0" presStyleCnt="3" custLinFactNeighborX="-340" custLinFactNeighborY="-189">
        <dgm:presLayoutVars>
          <dgm:bulletEnabled val="1"/>
        </dgm:presLayoutVars>
      </dgm:prSet>
      <dgm:spPr/>
    </dgm:pt>
    <dgm:pt modelId="{B115F3D0-F79A-4306-9532-9494BE58497B}" type="pres">
      <dgm:prSet presAssocID="{CE1E0CD5-306B-4AE7-96DD-3435DC4EC7E6}" presName="sp" presStyleCnt="0"/>
      <dgm:spPr/>
    </dgm:pt>
    <dgm:pt modelId="{42CE1534-5C28-4587-A95C-79DDE9EA5741}" type="pres">
      <dgm:prSet presAssocID="{5908B2EF-6E3A-4C8A-8163-951D01BF8004}" presName="composite" presStyleCnt="0"/>
      <dgm:spPr/>
    </dgm:pt>
    <dgm:pt modelId="{B0CADE4E-0402-4AED-A590-AA4AD283AC28}" type="pres">
      <dgm:prSet presAssocID="{5908B2EF-6E3A-4C8A-8163-951D01BF8004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7B25981-D98F-4944-A27D-56BE4A218DD4}" type="pres">
      <dgm:prSet presAssocID="{5908B2EF-6E3A-4C8A-8163-951D01BF8004}" presName="descendantText" presStyleLbl="alignAcc1" presStyleIdx="1" presStyleCnt="3" custLinFactNeighborY="0">
        <dgm:presLayoutVars>
          <dgm:bulletEnabled val="1"/>
        </dgm:presLayoutVars>
      </dgm:prSet>
      <dgm:spPr/>
    </dgm:pt>
    <dgm:pt modelId="{9AF85BF8-2651-46EB-B949-7D4FE6086A2E}" type="pres">
      <dgm:prSet presAssocID="{64350E13-C95B-455F-A3AC-D7F1FEDE7B86}" presName="sp" presStyleCnt="0"/>
      <dgm:spPr/>
    </dgm:pt>
    <dgm:pt modelId="{D6D4E1F1-351E-44F2-A323-0133D56ECFDD}" type="pres">
      <dgm:prSet presAssocID="{EF0241B4-7799-42F5-B2C8-E01121B00556}" presName="composite" presStyleCnt="0"/>
      <dgm:spPr/>
    </dgm:pt>
    <dgm:pt modelId="{F2C24893-FCA0-40B3-A559-789B8309547C}" type="pres">
      <dgm:prSet presAssocID="{EF0241B4-7799-42F5-B2C8-E01121B00556}" presName="parentText" presStyleLbl="alignNode1" presStyleIdx="2" presStyleCnt="3" custLinFactNeighborY="-1142">
        <dgm:presLayoutVars>
          <dgm:chMax val="1"/>
          <dgm:bulletEnabled val="1"/>
        </dgm:presLayoutVars>
      </dgm:prSet>
      <dgm:spPr/>
    </dgm:pt>
    <dgm:pt modelId="{92843141-70CB-44F3-BF9C-1BB48817FDB7}" type="pres">
      <dgm:prSet presAssocID="{EF0241B4-7799-42F5-B2C8-E01121B00556}" presName="descendantText" presStyleLbl="alignAcc1" presStyleIdx="2" presStyleCnt="3" custLinFactNeighborY="-2852">
        <dgm:presLayoutVars>
          <dgm:bulletEnabled val="1"/>
        </dgm:presLayoutVars>
      </dgm:prSet>
      <dgm:spPr/>
    </dgm:pt>
  </dgm:ptLst>
  <dgm:cxnLst>
    <dgm:cxn modelId="{20BD7307-5246-459F-8503-489C1647243E}" type="presOf" srcId="{B51DE016-FCE4-4EF4-8EDB-11FA7AF13298}" destId="{2B7E39F9-ED99-49BB-8E58-3331DBE8C709}" srcOrd="0" destOrd="0" presId="urn:microsoft.com/office/officeart/2005/8/layout/chevron2"/>
    <dgm:cxn modelId="{85D62C10-DBEE-4071-8274-D3469166375A}" srcId="{30D335FD-66CD-4B1C-9D15-844C3865C5C1}" destId="{EF0241B4-7799-42F5-B2C8-E01121B00556}" srcOrd="2" destOrd="0" parTransId="{75AF83DE-30FF-45DA-B1EA-A064A7BCDEA8}" sibTransId="{CDB78741-C500-4A70-A307-0BC9676F2022}"/>
    <dgm:cxn modelId="{8568662D-6CEC-4218-B8D3-4D657BE491D9}" type="presOf" srcId="{15C8F95F-E289-475A-ABD0-F12D43C124FB}" destId="{52137A45-0247-4A0D-A7D2-0B88CD508724}" srcOrd="0" destOrd="0" presId="urn:microsoft.com/office/officeart/2005/8/layout/chevron2"/>
    <dgm:cxn modelId="{29298F3B-2257-4F4B-A53C-7ECD8CCA60D2}" srcId="{15C8F95F-E289-475A-ABD0-F12D43C124FB}" destId="{B51DE016-FCE4-4EF4-8EDB-11FA7AF13298}" srcOrd="0" destOrd="0" parTransId="{A77B308E-D61E-4426-ADA9-35428F292B36}" sibTransId="{75BEA560-443C-4AA9-A796-5B7F41BBF955}"/>
    <dgm:cxn modelId="{59D3D255-D1CF-4B06-93D8-8D7C5BA1D7FE}" srcId="{30D335FD-66CD-4B1C-9D15-844C3865C5C1}" destId="{15C8F95F-E289-475A-ABD0-F12D43C124FB}" srcOrd="0" destOrd="0" parTransId="{AC85BF0F-E59E-46B4-B778-00B80C508F77}" sibTransId="{CE1E0CD5-306B-4AE7-96DD-3435DC4EC7E6}"/>
    <dgm:cxn modelId="{FCCADC56-0940-4CA3-8FBF-86DAB0CDDBAB}" type="presOf" srcId="{5B518ABB-5A88-4802-A79A-970DDE302758}" destId="{A7B25981-D98F-4944-A27D-56BE4A218DD4}" srcOrd="0" destOrd="0" presId="urn:microsoft.com/office/officeart/2005/8/layout/chevron2"/>
    <dgm:cxn modelId="{57795589-8461-4406-AFC2-DAC324B2CB5B}" type="presOf" srcId="{2B7D1503-AAF2-4A67-9CAA-0D278F7456A5}" destId="{92843141-70CB-44F3-BF9C-1BB48817FDB7}" srcOrd="0" destOrd="0" presId="urn:microsoft.com/office/officeart/2005/8/layout/chevron2"/>
    <dgm:cxn modelId="{606A3090-49EC-48F5-BAEB-DC27FEFFD79C}" srcId="{30D335FD-66CD-4B1C-9D15-844C3865C5C1}" destId="{5908B2EF-6E3A-4C8A-8163-951D01BF8004}" srcOrd="1" destOrd="0" parTransId="{D627A03F-899B-4955-B7C6-6F8EC01AF18F}" sibTransId="{64350E13-C95B-455F-A3AC-D7F1FEDE7B86}"/>
    <dgm:cxn modelId="{61FCAB9D-0706-4BC1-B342-39BA93DA93C9}" srcId="{5908B2EF-6E3A-4C8A-8163-951D01BF8004}" destId="{5B518ABB-5A88-4802-A79A-970DDE302758}" srcOrd="0" destOrd="0" parTransId="{049846D3-FCC3-446D-AC15-CEC1F77ACF52}" sibTransId="{67696EF5-8173-4768-B5F8-50921BA9A5B6}"/>
    <dgm:cxn modelId="{999B0FAE-929C-462C-9E79-6F86A4E77048}" type="presOf" srcId="{5908B2EF-6E3A-4C8A-8163-951D01BF8004}" destId="{B0CADE4E-0402-4AED-A590-AA4AD283AC28}" srcOrd="0" destOrd="0" presId="urn:microsoft.com/office/officeart/2005/8/layout/chevron2"/>
    <dgm:cxn modelId="{E16E5DB8-5FA0-49E1-97C2-3864F1B757BE}" type="presOf" srcId="{30D335FD-66CD-4B1C-9D15-844C3865C5C1}" destId="{0C62F8F9-B0A6-40F1-BD58-644C5877B489}" srcOrd="0" destOrd="0" presId="urn:microsoft.com/office/officeart/2005/8/layout/chevron2"/>
    <dgm:cxn modelId="{85C7F7BF-202F-41F9-BEBC-2A7B8EDC0243}" srcId="{EF0241B4-7799-42F5-B2C8-E01121B00556}" destId="{2B7D1503-AAF2-4A67-9CAA-0D278F7456A5}" srcOrd="0" destOrd="0" parTransId="{960C11EF-C2F8-40B2-B449-38CC5BD3F920}" sibTransId="{A0F70ABD-2FFA-4AFA-A061-45BE346F2030}"/>
    <dgm:cxn modelId="{B66BEEFD-9B9D-4CA6-98BA-7C8A81B3AF88}" type="presOf" srcId="{EF0241B4-7799-42F5-B2C8-E01121B00556}" destId="{F2C24893-FCA0-40B3-A559-789B8309547C}" srcOrd="0" destOrd="0" presId="urn:microsoft.com/office/officeart/2005/8/layout/chevron2"/>
    <dgm:cxn modelId="{F8D1CB6A-0FE2-402C-B3FB-89302F293C8A}" type="presParOf" srcId="{0C62F8F9-B0A6-40F1-BD58-644C5877B489}" destId="{4E300F9B-060F-4601-B1AF-559622F58350}" srcOrd="0" destOrd="0" presId="urn:microsoft.com/office/officeart/2005/8/layout/chevron2"/>
    <dgm:cxn modelId="{89964B67-BA98-4121-9AE2-364A5353AE00}" type="presParOf" srcId="{4E300F9B-060F-4601-B1AF-559622F58350}" destId="{52137A45-0247-4A0D-A7D2-0B88CD508724}" srcOrd="0" destOrd="0" presId="urn:microsoft.com/office/officeart/2005/8/layout/chevron2"/>
    <dgm:cxn modelId="{6263D4EF-F248-4D8F-BECA-3A112F1F1366}" type="presParOf" srcId="{4E300F9B-060F-4601-B1AF-559622F58350}" destId="{2B7E39F9-ED99-49BB-8E58-3331DBE8C709}" srcOrd="1" destOrd="0" presId="urn:microsoft.com/office/officeart/2005/8/layout/chevron2"/>
    <dgm:cxn modelId="{BA453D5D-8C92-4C17-9277-ECB0536C7A11}" type="presParOf" srcId="{0C62F8F9-B0A6-40F1-BD58-644C5877B489}" destId="{B115F3D0-F79A-4306-9532-9494BE58497B}" srcOrd="1" destOrd="0" presId="urn:microsoft.com/office/officeart/2005/8/layout/chevron2"/>
    <dgm:cxn modelId="{437D917B-40B2-42E2-9AE6-1A24CA491A29}" type="presParOf" srcId="{0C62F8F9-B0A6-40F1-BD58-644C5877B489}" destId="{42CE1534-5C28-4587-A95C-79DDE9EA5741}" srcOrd="2" destOrd="0" presId="urn:microsoft.com/office/officeart/2005/8/layout/chevron2"/>
    <dgm:cxn modelId="{1CEAFD9F-B218-4BE2-BB0A-74A4C1600F2E}" type="presParOf" srcId="{42CE1534-5C28-4587-A95C-79DDE9EA5741}" destId="{B0CADE4E-0402-4AED-A590-AA4AD283AC28}" srcOrd="0" destOrd="0" presId="urn:microsoft.com/office/officeart/2005/8/layout/chevron2"/>
    <dgm:cxn modelId="{76F2C635-67E3-48FC-A941-771652E4B95B}" type="presParOf" srcId="{42CE1534-5C28-4587-A95C-79DDE9EA5741}" destId="{A7B25981-D98F-4944-A27D-56BE4A218DD4}" srcOrd="1" destOrd="0" presId="urn:microsoft.com/office/officeart/2005/8/layout/chevron2"/>
    <dgm:cxn modelId="{94B57A02-5605-4822-80B9-A10CD278FEC9}" type="presParOf" srcId="{0C62F8F9-B0A6-40F1-BD58-644C5877B489}" destId="{9AF85BF8-2651-46EB-B949-7D4FE6086A2E}" srcOrd="3" destOrd="0" presId="urn:microsoft.com/office/officeart/2005/8/layout/chevron2"/>
    <dgm:cxn modelId="{BF77FF58-86CE-4853-B964-603E4144B325}" type="presParOf" srcId="{0C62F8F9-B0A6-40F1-BD58-644C5877B489}" destId="{D6D4E1F1-351E-44F2-A323-0133D56ECFDD}" srcOrd="4" destOrd="0" presId="urn:microsoft.com/office/officeart/2005/8/layout/chevron2"/>
    <dgm:cxn modelId="{DE1E9EBF-345A-4E18-89E5-7D24707016B3}" type="presParOf" srcId="{D6D4E1F1-351E-44F2-A323-0133D56ECFDD}" destId="{F2C24893-FCA0-40B3-A559-789B8309547C}" srcOrd="0" destOrd="0" presId="urn:microsoft.com/office/officeart/2005/8/layout/chevron2"/>
    <dgm:cxn modelId="{26023F19-9C74-4807-AD85-4F9916C276AB}" type="presParOf" srcId="{D6D4E1F1-351E-44F2-A323-0133D56ECFDD}" destId="{92843141-70CB-44F3-BF9C-1BB48817FDB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643" y="241153"/>
          <a:ext cx="1590954" cy="111366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sp:txBody>
      <dsp:txXfrm rot="-5400000">
        <a:off x="0" y="559344"/>
        <a:ext cx="1113668" cy="477286"/>
      </dsp:txXfrm>
    </dsp:sp>
    <dsp:sp modelId="{2B7E39F9-ED99-49BB-8E58-3331DBE8C709}">
      <dsp:nvSpPr>
        <dsp:cNvPr id="0" name=""/>
        <dsp:cNvSpPr/>
      </dsp:nvSpPr>
      <dsp:spPr>
        <a:xfrm rot="5400000">
          <a:off x="4315995" y="-3199816"/>
          <a:ext cx="1034664" cy="743931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 tôi xin bát miến.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53019"/>
        <a:ext cx="7388810" cy="933648"/>
      </dsp:txXfrm>
    </dsp:sp>
    <dsp:sp modelId="{B0CADE4E-0402-4AED-A590-AA4AD283AC28}">
      <dsp:nvSpPr>
        <dsp:cNvPr id="0" name=""/>
        <dsp:cNvSpPr/>
      </dsp:nvSpPr>
      <dsp:spPr>
        <a:xfrm rot="5400000">
          <a:off x="-238643" y="1637957"/>
          <a:ext cx="1590954" cy="111366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sp:txBody>
      <dsp:txXfrm rot="-5400000">
        <a:off x="0" y="1956148"/>
        <a:ext cx="1113668" cy="477286"/>
      </dsp:txXfrm>
    </dsp:sp>
    <dsp:sp modelId="{A7B25981-D98F-4944-A27D-56BE4A218DD4}">
      <dsp:nvSpPr>
        <dsp:cNvPr id="0" name=""/>
        <dsp:cNvSpPr/>
      </dsp:nvSpPr>
      <dsp:spPr>
        <a:xfrm rot="5400000">
          <a:off x="4316267" y="-1803284"/>
          <a:ext cx="1034120" cy="743931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Dạ, xin bác bán miến ạ.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1449797"/>
        <a:ext cx="7388836" cy="933156"/>
      </dsp:txXfrm>
    </dsp:sp>
    <dsp:sp modelId="{F2C24893-FCA0-40B3-A559-789B8309547C}">
      <dsp:nvSpPr>
        <dsp:cNvPr id="0" name=""/>
        <dsp:cNvSpPr/>
      </dsp:nvSpPr>
      <dsp:spPr>
        <a:xfrm rot="5400000">
          <a:off x="-238643" y="3037271"/>
          <a:ext cx="1590954" cy="111366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</a:t>
          </a:r>
        </a:p>
      </dsp:txBody>
      <dsp:txXfrm rot="-5400000">
        <a:off x="0" y="3355462"/>
        <a:ext cx="1113668" cy="477286"/>
      </dsp:txXfrm>
    </dsp:sp>
    <dsp:sp modelId="{92843141-70CB-44F3-BF9C-1BB48817FDB7}">
      <dsp:nvSpPr>
        <dsp:cNvPr id="0" name=""/>
        <dsp:cNvSpPr/>
      </dsp:nvSpPr>
      <dsp:spPr>
        <a:xfrm rot="5400000">
          <a:off x="4316267" y="-406481"/>
          <a:ext cx="1034120" cy="743931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vi-VN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Đưa tôi bát miến!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3668" y="2846600"/>
        <a:ext cx="7388836" cy="9331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137A45-0247-4A0D-A7D2-0B88CD508724}">
      <dsp:nvSpPr>
        <dsp:cNvPr id="0" name=""/>
        <dsp:cNvSpPr/>
      </dsp:nvSpPr>
      <dsp:spPr>
        <a:xfrm rot="5400000">
          <a:off x="-238861" y="241196"/>
          <a:ext cx="1592412" cy="1114688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a</a:t>
          </a:r>
        </a:p>
      </dsp:txBody>
      <dsp:txXfrm rot="-5400000">
        <a:off x="1" y="559678"/>
        <a:ext cx="1114688" cy="477724"/>
      </dsp:txXfrm>
    </dsp:sp>
    <dsp:sp modelId="{2B7E39F9-ED99-49BB-8E58-3331DBE8C709}">
      <dsp:nvSpPr>
        <dsp:cNvPr id="0" name=""/>
        <dsp:cNvSpPr/>
      </dsp:nvSpPr>
      <dsp:spPr>
        <a:xfrm rot="5400000">
          <a:off x="4290741" y="-3200965"/>
          <a:ext cx="1035612" cy="7438298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một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089398" y="50932"/>
        <a:ext cx="7387744" cy="934504"/>
      </dsp:txXfrm>
    </dsp:sp>
    <dsp:sp modelId="{B0CADE4E-0402-4AED-A590-AA4AD283AC28}">
      <dsp:nvSpPr>
        <dsp:cNvPr id="0" name=""/>
        <dsp:cNvSpPr/>
      </dsp:nvSpPr>
      <dsp:spPr>
        <a:xfrm rot="5400000">
          <a:off x="-238861" y="1639458"/>
          <a:ext cx="1592412" cy="1114688"/>
        </a:xfrm>
        <a:prstGeom prst="chevron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0" kern="12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</a:t>
          </a:r>
        </a:p>
      </dsp:txBody>
      <dsp:txXfrm rot="-5400000">
        <a:off x="1" y="1957940"/>
        <a:ext cx="1114688" cy="477724"/>
      </dsp:txXfrm>
    </dsp:sp>
    <dsp:sp modelId="{A7B25981-D98F-4944-A27D-56BE4A218DD4}">
      <dsp:nvSpPr>
        <dsp:cNvPr id="0" name=""/>
        <dsp:cNvSpPr/>
      </dsp:nvSpPr>
      <dsp:spPr>
        <a:xfrm rot="5400000">
          <a:off x="4316303" y="-1801018"/>
          <a:ext cx="1035068" cy="7438298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Xin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lỗi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ở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đây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không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có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phở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bò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28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1451125"/>
        <a:ext cx="7387770" cy="934012"/>
      </dsp:txXfrm>
    </dsp:sp>
    <dsp:sp modelId="{F2C24893-FCA0-40B3-A559-789B8309547C}">
      <dsp:nvSpPr>
        <dsp:cNvPr id="0" name=""/>
        <dsp:cNvSpPr/>
      </dsp:nvSpPr>
      <dsp:spPr>
        <a:xfrm rot="5400000">
          <a:off x="-238861" y="3019534"/>
          <a:ext cx="1592412" cy="1114688"/>
        </a:xfrm>
        <a:prstGeom prst="chevron">
          <a:avLst/>
        </a:prstGeom>
        <a:solidFill>
          <a:srgbClr val="FFC000"/>
        </a:solidFill>
        <a:ln w="12700" cap="flat" cmpd="sng" algn="ctr">
          <a:solidFill>
            <a:schemeClr val="accent2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c</a:t>
          </a:r>
        </a:p>
      </dsp:txBody>
      <dsp:txXfrm rot="-5400000">
        <a:off x="1" y="3338016"/>
        <a:ext cx="1114688" cy="477724"/>
      </dsp:txXfrm>
    </dsp:sp>
    <dsp:sp modelId="{92843141-70CB-44F3-BF9C-1BB48817FDB7}">
      <dsp:nvSpPr>
        <dsp:cNvPr id="0" name=""/>
        <dsp:cNvSpPr/>
      </dsp:nvSpPr>
      <dsp:spPr>
        <a:xfrm rot="5400000">
          <a:off x="4316303" y="-432277"/>
          <a:ext cx="1035068" cy="7438298"/>
        </a:xfrm>
        <a:prstGeom prst="round2SameRect">
          <a:avLst/>
        </a:prstGeom>
        <a:solidFill>
          <a:schemeClr val="accent2">
            <a:lumMod val="60000"/>
            <a:lumOff val="40000"/>
            <a:alpha val="9000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Vậy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bác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làm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cho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tôi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bát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 </a:t>
          </a:r>
          <a:r>
            <a:rPr lang="en-US" sz="2800" b="0" i="0" kern="1200" dirty="0" err="1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miến</a:t>
          </a:r>
          <a:r>
            <a:rPr lang="en-US" sz="2800" b="0" i="0" kern="1200" dirty="0">
              <a:solidFill>
                <a:srgbClr val="00000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rPr>
            <a:t>.</a:t>
          </a:r>
          <a:endParaRPr lang="en-US" sz="3200" kern="1200" dirty="0">
            <a:latin typeface="Arial-Rounded" panose="020B0500000000000000" pitchFamily="34" charset="0"/>
            <a:ea typeface="Arial-Rounded" panose="020B0500000000000000" pitchFamily="34" charset="0"/>
            <a:cs typeface="Arial-Rounded" panose="020B0500000000000000" pitchFamily="34" charset="0"/>
          </a:endParaRPr>
        </a:p>
      </dsp:txBody>
      <dsp:txXfrm rot="-5400000">
        <a:off x="1114688" y="2819866"/>
        <a:ext cx="7387770" cy="9340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44AB91-A8C2-45A2-A8DC-9C24C78B8DE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535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13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5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186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192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6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19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0.png"/><Relationship Id="rId18" Type="http://schemas.openxmlformats.org/officeDocument/2006/relationships/image" Target="../media/image14.png"/><Relationship Id="rId3" Type="http://schemas.microsoft.com/office/2007/relationships/media" Target="../media/media3.mp3"/><Relationship Id="rId21" Type="http://schemas.openxmlformats.org/officeDocument/2006/relationships/image" Target="../media/image16.png"/><Relationship Id="rId7" Type="http://schemas.microsoft.com/office/2007/relationships/media" Target="../media/media5.mp3"/><Relationship Id="rId12" Type="http://schemas.openxmlformats.org/officeDocument/2006/relationships/image" Target="../media/image9.png"/><Relationship Id="rId17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8.jpg"/><Relationship Id="rId5" Type="http://schemas.microsoft.com/office/2007/relationships/media" Target="../media/media4.mp3"/><Relationship Id="rId15" Type="http://schemas.openxmlformats.org/officeDocument/2006/relationships/image" Target="../media/image12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7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7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1.png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audio" Target="../media/media2.mp3"/><Relationship Id="rId16" Type="http://schemas.microsoft.com/office/2007/relationships/hdphoto" Target="../media/hdphoto1.wdp"/><Relationship Id="rId20" Type="http://schemas.openxmlformats.org/officeDocument/2006/relationships/image" Target="../media/image16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.png"/><Relationship Id="rId5" Type="http://schemas.microsoft.com/office/2007/relationships/media" Target="../media/media4.mp3"/><Relationship Id="rId15" Type="http://schemas.openxmlformats.org/officeDocument/2006/relationships/image" Target="../media/image13.png"/><Relationship Id="rId10" Type="http://schemas.openxmlformats.org/officeDocument/2006/relationships/image" Target="../media/image18.jpg"/><Relationship Id="rId19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819908" y="0"/>
            <a:ext cx="10921286" cy="6858000"/>
            <a:chOff x="631064" y="0"/>
            <a:chExt cx="10921286" cy="6858000"/>
          </a:xfrm>
        </p:grpSpPr>
        <p:pic>
          <p:nvPicPr>
            <p:cNvPr id="7" name="Picture 2" descr="E:\DT\Phần mềm\LuyenChuTieuHoc-2.8 (1)\LuyenChuTieuHoc-2.8\LuyenChuTieuHoc\Ảnh dòng kẻ sẵn cho môn toán\Dòng kẻ đen - 11 dòng - 15 ô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4526"/>
            <a:stretch/>
          </p:blipFill>
          <p:spPr bwMode="auto">
            <a:xfrm>
              <a:off x="631064" y="0"/>
              <a:ext cx="10921286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631064" y="1"/>
              <a:ext cx="0" cy="685799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07647" y="160445"/>
            <a:ext cx="10464444" cy="834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1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                                                                                  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</a:t>
            </a: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 Thứ </a:t>
            </a:r>
            <a:r>
              <a:rPr lang="en-US" altLang="en-US" sz="3800" b="1">
                <a:solidFill>
                  <a:srgbClr val="7030A0"/>
                </a:solidFill>
                <a:latin typeface="HP001 4 hàng" pitchFamily="34" charset="0"/>
              </a:rPr>
              <a:t>tư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r>
              <a:rPr kumimoji="0" lang="en-US" altLang="en-US" sz="3800" b="1" i="0" u="none" strike="noStrike" kern="1200" cap="none" spc="0" normalizeH="0" baseline="0" noProof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ngày</a:t>
            </a: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15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Calibri"/>
                <a:cs typeface="Arial"/>
              </a:rPr>
              <a:t>Ǉ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háng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12 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năm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2021</a:t>
            </a: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3486152" y="1064880"/>
            <a:ext cx="444544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T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Θ</a:t>
            </a:r>
            <a:r>
              <a:rPr kumimoji="0" lang="en-US" alt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Ğng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V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Η</a:t>
            </a:r>
            <a:r>
              <a:rPr kumimoji="0" lang="en-US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İt</a:t>
            </a:r>
            <a:r>
              <a:rPr kumimoji="0" lang="el-GR" alt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1335083" y="1785556"/>
            <a:ext cx="10321468" cy="50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1pPr>
            <a:lvl2pPr marL="742950" indent="-28575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2pPr>
            <a:lvl3pPr marL="11430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3pPr>
            <a:lvl4pPr marL="16002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4pPr>
            <a:lvl5pPr marL="2057400" indent="-228600" defTabSz="1316038"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5pPr>
            <a:lvl6pPr marL="25146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6pPr>
            <a:lvl7pPr marL="29718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7pPr>
            <a:lvl8pPr marL="34290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8pPr>
            <a:lvl9pPr marL="3886200" indent="-228600" defTabSz="1316038" eaLnBrk="0" fontAlgn="base" hangingPunct="0">
              <a:spcBef>
                <a:spcPct val="0"/>
              </a:spcBef>
              <a:spcAft>
                <a:spcPct val="0"/>
              </a:spcAft>
              <a:defRPr sz="4600">
                <a:solidFill>
                  <a:schemeClr val="tx1"/>
                </a:solidFill>
                <a:latin typeface="HP001 4H" panose="020B0603050302020204" pitchFamily="34" charset="0"/>
              </a:defRPr>
            </a:lvl9pPr>
          </a:lstStyle>
          <a:p>
            <a:pPr marL="0" marR="0" lvl="0" indent="0" algn="l" defTabSz="131603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8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       Đǌ : Trò</a:t>
            </a:r>
            <a:r>
              <a:rPr kumimoji="0" lang="en-US" altLang="en-US" sz="38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 chơi của bố ( Tiết 1 + 2)</a:t>
            </a:r>
            <a:endParaRPr kumimoji="0" lang="en-US" altLang="en-US" sz="3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0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716" y="28382"/>
            <a:ext cx="13912040" cy="6956020"/>
          </a:xfrm>
          <a:prstGeom prst="rect">
            <a:avLst/>
          </a:prstGeom>
        </p:spPr>
      </p:pic>
      <p:sp>
        <p:nvSpPr>
          <p:cNvPr id="32" name="矩形: 圆角 116">
            <a:extLst>
              <a:ext uri="{FF2B5EF4-FFF2-40B4-BE49-F238E27FC236}">
                <a16:creationId xmlns:a16="http://schemas.microsoft.com/office/drawing/2014/main" id="{4B1E2A56-47BE-4A41-B08B-92BAE09C3908}"/>
              </a:ext>
            </a:extLst>
          </p:cNvPr>
          <p:cNvSpPr/>
          <p:nvPr/>
        </p:nvSpPr>
        <p:spPr>
          <a:xfrm>
            <a:off x="1235242" y="2782794"/>
            <a:ext cx="9272338" cy="3430370"/>
          </a:xfrm>
          <a:prstGeom prst="roundRect">
            <a:avLst>
              <a:gd name="adj" fmla="val 7742"/>
            </a:avLst>
          </a:prstGeom>
          <a:solidFill>
            <a:schemeClr val="bg1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Rectangle 1"/>
          <p:cNvSpPr/>
          <p:nvPr/>
        </p:nvSpPr>
        <p:spPr>
          <a:xfrm>
            <a:off x="1506221" y="3319590"/>
            <a:ext cx="850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245767" y="280989"/>
            <a:ext cx="5022697" cy="80987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dài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8962918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456736" y="331959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072462" y="456332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577789" y="420387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16">
            <a:extLst>
              <a:ext uri="{FF2B5EF4-FFF2-40B4-BE49-F238E27FC236}">
                <a16:creationId xmlns:a16="http://schemas.microsoft.com/office/drawing/2014/main" id="{1F49458D-B464-4A9B-A9A9-FEDA18B263AD}"/>
              </a:ext>
            </a:extLst>
          </p:cNvPr>
          <p:cNvCxnSpPr/>
          <p:nvPr/>
        </p:nvCxnSpPr>
        <p:spPr>
          <a:xfrm flipH="1">
            <a:off x="6184235" y="4563320"/>
            <a:ext cx="211029" cy="5882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1020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09184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>
            <a:extLst>
              <a:ext uri="{FF2B5EF4-FFF2-40B4-BE49-F238E27FC236}">
                <a16:creationId xmlns:a16="http://schemas.microsoft.com/office/drawing/2014/main" id="{40492B02-98B6-4E81-9A77-773825039D2E}"/>
              </a:ext>
            </a:extLst>
          </p:cNvPr>
          <p:cNvSpPr txBox="1"/>
          <p:nvPr/>
        </p:nvSpPr>
        <p:spPr>
          <a:xfrm>
            <a:off x="2984235" y="5647050"/>
            <a:ext cx="72581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Xơi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(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lịch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)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zh-CN" sz="32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uống</a:t>
            </a:r>
            <a:r>
              <a:rPr lang="en-US" altLang="zh-C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zh-CN" altLang="en-US" sz="32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235" y="1302890"/>
            <a:ext cx="6223527" cy="4307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5450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667200" y="4366758"/>
            <a:ext cx="9875871" cy="1512933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54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zh-CN" alt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71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04919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224245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904184" y="2754857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18303" y="6750449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861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7338" cy="3913239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90220" y="4178710"/>
            <a:ext cx="9974194" cy="1317521"/>
          </a:xfrm>
          <a:prstGeom prst="rect">
            <a:avLst/>
          </a:prstGeom>
          <a:noFill/>
          <a:ln>
            <a:noFill/>
          </a:ln>
        </p:spPr>
        <p:txBody>
          <a:bodyPr wrap="square">
            <a:prstTxWarp prst="textDoubleWave1">
              <a:avLst/>
            </a:prstTxWarp>
            <a:spAutoFit/>
          </a:bodyPr>
          <a:lstStyle/>
          <a:p>
            <a:pPr algn="ctr" defTabSz="1219139">
              <a:lnSpc>
                <a:spcPct val="150000"/>
              </a:lnSpc>
              <a:defRPr/>
            </a:pP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66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6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iCiel Cadena" panose="02000503000000020004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lang="zh-CN" altLang="en-US" sz="66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iCiel Cadena" panose="02000503000000020004" pitchFamily="2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3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82587" y="581191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Hai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Hường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222991" y="1646885"/>
            <a:ext cx="10200985" cy="74448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40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84264" y="296055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42551" y="1252824"/>
            <a:ext cx="10710967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xưng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4000" dirty="0">
                <a:solidFill>
                  <a:srgbClr val="CC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</a:t>
            </a:r>
          </a:p>
        </p:txBody>
      </p:sp>
    </p:spTree>
    <p:extLst>
      <p:ext uri="{BB962C8B-B14F-4D97-AF65-F5344CB8AC3E}">
        <p14:creationId xmlns:p14="http://schemas.microsoft.com/office/powerpoint/2010/main" val="160315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3258" y="309063"/>
            <a:ext cx="11243945" cy="85280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vi-VN" altLang="zh-CN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Nhìn hai tay Hường đón bát cơm, mẹ nhớ tới điều gì?</a:t>
            </a:r>
            <a:endParaRPr lang="zh-CN" alt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94270" y="1161868"/>
            <a:ext cx="11092933" cy="15247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3256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M</a:t>
            </a:r>
            <a:r>
              <a:rPr lang="vi-VN" altLang="zh-CN" sz="40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ẹ nhớ tới những lúc hai bố con chơi với nhau.</a:t>
            </a:r>
            <a:endParaRPr lang="en-US" altLang="zh-CN" sz="4000" dirty="0">
              <a:solidFill>
                <a:srgbClr val="C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339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926"/>
            <a:ext cx="12211664" cy="694157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29298" y="267780"/>
            <a:ext cx="11862702" cy="60943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đình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38632" y="1255853"/>
            <a:ext cx="6553079" cy="1187116"/>
            <a:chOff x="3169902" y="811026"/>
            <a:chExt cx="5919536" cy="1187116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2" name="Horizontal Scroll 1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3755960" y="1128133"/>
              <a:ext cx="5069305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838632" y="2551648"/>
            <a:ext cx="6600005" cy="1187116"/>
            <a:chOff x="3169902" y="811026"/>
            <a:chExt cx="5961924" cy="1187116"/>
          </a:xfrm>
        </p:grpSpPr>
        <p:sp>
          <p:nvSpPr>
            <p:cNvPr id="15" name="Horizontal Scroll 14"/>
            <p:cNvSpPr/>
            <p:nvPr/>
          </p:nvSpPr>
          <p:spPr>
            <a:xfrm>
              <a:off x="3169902" y="811026"/>
              <a:ext cx="5919536" cy="1187116"/>
            </a:xfrm>
            <a:prstGeom prst="horizontalScroll">
              <a:avLst>
                <a:gd name="adj" fmla="val 191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47532" y="1100464"/>
              <a:ext cx="56842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chỉ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lời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lễ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phép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38634" y="3889349"/>
            <a:ext cx="6553078" cy="1187116"/>
            <a:chOff x="3169902" y="811026"/>
            <a:chExt cx="6929401" cy="1187116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21" name="Horizontal Scroll 20"/>
            <p:cNvSpPr/>
            <p:nvPr/>
          </p:nvSpPr>
          <p:spPr>
            <a:xfrm>
              <a:off x="3169902" y="811026"/>
              <a:ext cx="6929401" cy="1187116"/>
            </a:xfrm>
            <a:prstGeom prst="horizontalScroll">
              <a:avLst>
                <a:gd name="adj" fmla="val 19167"/>
              </a:avLst>
            </a:prstGeom>
            <a:grpFill/>
            <a:ln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79949" y="1112196"/>
              <a:ext cx="6495332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Chăm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giúp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3200" dirty="0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dirty="0" err="1">
                  <a:solidFill>
                    <a:srgbClr val="C0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3200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6" name="5-Point Star 5"/>
          <p:cNvSpPr/>
          <p:nvPr/>
        </p:nvSpPr>
        <p:spPr>
          <a:xfrm>
            <a:off x="439180" y="1384994"/>
            <a:ext cx="1074821" cy="1018333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5" name="5-Point Star 24"/>
          <p:cNvSpPr/>
          <p:nvPr/>
        </p:nvSpPr>
        <p:spPr>
          <a:xfrm>
            <a:off x="439180" y="2614709"/>
            <a:ext cx="1074821" cy="1018333"/>
          </a:xfrm>
          <a:prstGeom prst="star5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6" name="5-Point Star 25"/>
          <p:cNvSpPr/>
          <p:nvPr/>
        </p:nvSpPr>
        <p:spPr>
          <a:xfrm>
            <a:off x="439182" y="3889349"/>
            <a:ext cx="1074821" cy="1018333"/>
          </a:xfrm>
          <a:prstGeom prst="star5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19046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SVN-Gretoon" panose="02040603050506020204" pitchFamily="18" charset="0"/>
                <a:ea typeface="微软雅黑" panose="020B0503020204020204" pitchFamily="34" charset="-122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SVN-Gretoon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2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06544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cs typeface="+mn-ea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cs typeface="+mn-ea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404240" y="438275"/>
            <a:ext cx="9383520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câu nào dưới đây thể hiện thái độ lịch sự:</a:t>
            </a:r>
            <a:endParaRPr lang="en-US" sz="3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403790387"/>
              </p:ext>
            </p:extLst>
          </p:nvPr>
        </p:nvGraphicFramePr>
        <p:xfrm>
          <a:off x="1538866" y="1796525"/>
          <a:ext cx="8552987" cy="43895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730478" y="3677265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11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461495"/>
            <a:ext cx="12724975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718" t="6164" r="3333" b="14170"/>
          <a:stretch/>
        </p:blipFill>
        <p:spPr>
          <a:xfrm>
            <a:off x="6377050" y="2898264"/>
            <a:ext cx="2023542" cy="3582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49083" b="14170"/>
          <a:stretch/>
        </p:blipFill>
        <p:spPr>
          <a:xfrm>
            <a:off x="3303169" y="2995318"/>
            <a:ext cx="2242695" cy="3582794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996516" y="1277144"/>
            <a:ext cx="2821859" cy="1806664"/>
            <a:chOff x="8996516" y="1277144"/>
            <a:chExt cx="2821859" cy="1806664"/>
          </a:xfrm>
        </p:grpSpPr>
        <p:sp>
          <p:nvSpPr>
            <p:cNvPr id="9" name="Cloud Callout 8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134"/>
                <a:gd name="adj2" fmla="val 6627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phở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gà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56697" y="1277144"/>
            <a:ext cx="3325368" cy="1806664"/>
            <a:chOff x="9026013" y="1364827"/>
            <a:chExt cx="2821859" cy="1806664"/>
          </a:xfrm>
        </p:grpSpPr>
        <p:sp>
          <p:nvSpPr>
            <p:cNvPr id="27" name="Cloud Callout 26"/>
            <p:cNvSpPr/>
            <p:nvPr/>
          </p:nvSpPr>
          <p:spPr>
            <a:xfrm>
              <a:off x="9026013" y="1364827"/>
              <a:ext cx="2821859" cy="1806664"/>
            </a:xfrm>
            <a:prstGeom prst="cloudCallout">
              <a:avLst>
                <a:gd name="adj1" fmla="val 48437"/>
                <a:gd name="adj2" fmla="val 65189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383363" y="1806064"/>
              <a:ext cx="22122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>
                  <a:solidFill>
                    <a:srgbClr val="002060"/>
                  </a:solidFill>
                </a:rPr>
                <a:t>Xin </a:t>
              </a:r>
              <a:r>
                <a:rPr lang="en-US" sz="2400" dirty="0" err="1">
                  <a:solidFill>
                    <a:srgbClr val="002060"/>
                  </a:solidFill>
                </a:rPr>
                <a:t>lỗi</a:t>
              </a:r>
              <a:r>
                <a:rPr lang="en-US" sz="2400" dirty="0">
                  <a:solidFill>
                    <a:srgbClr val="002060"/>
                  </a:solidFill>
                </a:rPr>
                <a:t> ở </a:t>
              </a:r>
              <a:r>
                <a:rPr lang="en-US" sz="2400" dirty="0" err="1">
                  <a:solidFill>
                    <a:srgbClr val="002060"/>
                  </a:solidFill>
                </a:rPr>
                <a:t>đây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không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có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phở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gà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9134167" y="3426336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0" name="Cloud Callout 29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77482"/>
                <a:gd name="adj2" fmla="val -19166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Vậy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cho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tôi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xin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bát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miến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 flipH="1">
            <a:off x="240655" y="3745900"/>
            <a:ext cx="2821859" cy="1806664"/>
            <a:chOff x="8996516" y="1277144"/>
            <a:chExt cx="2821859" cy="1806664"/>
          </a:xfrm>
          <a:solidFill>
            <a:schemeClr val="accent2">
              <a:lumMod val="60000"/>
              <a:lumOff val="40000"/>
            </a:schemeClr>
          </a:solidFill>
        </p:grpSpPr>
        <p:sp>
          <p:nvSpPr>
            <p:cNvPr id="33" name="Cloud Callout 32"/>
            <p:cNvSpPr/>
            <p:nvPr/>
          </p:nvSpPr>
          <p:spPr>
            <a:xfrm>
              <a:off x="8996516" y="1277144"/>
              <a:ext cx="2821859" cy="1806664"/>
            </a:xfrm>
            <a:prstGeom prst="cloudCallout">
              <a:avLst>
                <a:gd name="adj1" fmla="val -68771"/>
                <a:gd name="adj2" fmla="val -42567"/>
              </a:avLst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9438968" y="1718381"/>
              <a:ext cx="2212259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400" dirty="0" err="1">
                  <a:solidFill>
                    <a:srgbClr val="002060"/>
                  </a:solidFill>
                </a:rPr>
                <a:t>Vâng</a:t>
              </a:r>
              <a:r>
                <a:rPr lang="en-US" sz="2400" dirty="0">
                  <a:solidFill>
                    <a:srgbClr val="002060"/>
                  </a:solidFill>
                </a:rPr>
                <a:t> ạ! </a:t>
              </a:r>
              <a:r>
                <a:rPr lang="en-US" sz="2400" dirty="0" err="1">
                  <a:solidFill>
                    <a:srgbClr val="002060"/>
                  </a:solidFill>
                </a:rPr>
                <a:t>Bác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chờ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</a:rPr>
                <a:t>chút</a:t>
              </a:r>
              <a:r>
                <a:rPr lang="en-US" sz="2400" dirty="0">
                  <a:solidFill>
                    <a:srgbClr val="002060"/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0052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556615" y="625992"/>
            <a:ext cx="11507048" cy="1299410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28278" y="116383"/>
            <a:ext cx="10573621" cy="7729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nghị</a:t>
            </a:r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70385108"/>
              </p:ext>
            </p:extLst>
          </p:nvPr>
        </p:nvGraphicFramePr>
        <p:xfrm>
          <a:off x="1679950" y="1005750"/>
          <a:ext cx="8552987" cy="4393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Oval 4"/>
          <p:cNvSpPr/>
          <p:nvPr/>
        </p:nvSpPr>
        <p:spPr>
          <a:xfrm>
            <a:off x="1879197" y="4275488"/>
            <a:ext cx="716196" cy="750587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79951" y="5039096"/>
            <a:ext cx="1114688" cy="1592412"/>
            <a:chOff x="1" y="2801192"/>
            <a:chExt cx="1114688" cy="1592412"/>
          </a:xfrm>
          <a:solidFill>
            <a:srgbClr val="FF6600"/>
          </a:solidFill>
        </p:grpSpPr>
        <p:sp>
          <p:nvSpPr>
            <p:cNvPr id="12" name="Chevron 11"/>
            <p:cNvSpPr/>
            <p:nvPr/>
          </p:nvSpPr>
          <p:spPr>
            <a:xfrm rot="5400000">
              <a:off x="-238861" y="3040054"/>
              <a:ext cx="1592412" cy="1114688"/>
            </a:xfrm>
            <a:prstGeom prst="chevron">
              <a:avLst/>
            </a:prstGeom>
            <a:grp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1">
              <a:schemeClr val="accent2">
                <a:hueOff val="-1455363"/>
                <a:satOff val="-83928"/>
                <a:lumOff val="862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Chevron 4"/>
            <p:cNvSpPr txBox="1"/>
            <p:nvPr/>
          </p:nvSpPr>
          <p:spPr>
            <a:xfrm>
              <a:off x="1" y="3358536"/>
              <a:ext cx="1114688" cy="47772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lvl="0" algn="ctr" defTabSz="1778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000" kern="1200" dirty="0"/>
                <a:t>d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794639" y="5059490"/>
            <a:ext cx="7438298" cy="1035068"/>
            <a:chOff x="1114688" y="2769338"/>
            <a:chExt cx="7438298" cy="1035068"/>
          </a:xfrm>
        </p:grpSpPr>
        <p:sp>
          <p:nvSpPr>
            <p:cNvPr id="9" name="Round Same Side Corner Rectangle 8"/>
            <p:cNvSpPr/>
            <p:nvPr/>
          </p:nvSpPr>
          <p:spPr>
            <a:xfrm rot="5400000">
              <a:off x="4316303" y="-432277"/>
              <a:ext cx="1035068" cy="7438298"/>
            </a:xfrm>
            <a:prstGeom prst="round2SameRect">
              <a:avLst/>
            </a:prstGeom>
            <a:solidFill>
              <a:schemeClr val="accent2">
                <a:lumMod val="60000"/>
                <a:lumOff val="40000"/>
                <a:alpha val="90000"/>
              </a:schemeClr>
            </a:solidFill>
          </p:spPr>
          <p:style>
            <a:lnRef idx="2">
              <a:schemeClr val="accent2">
                <a:hueOff val="-1455363"/>
                <a:satOff val="-83928"/>
                <a:lumOff val="8628"/>
                <a:alphaOff val="0"/>
              </a:schemeClr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ound Same Side Corner Rectangle 6"/>
            <p:cNvSpPr txBox="1"/>
            <p:nvPr/>
          </p:nvSpPr>
          <p:spPr>
            <a:xfrm>
              <a:off x="1114688" y="2819866"/>
              <a:ext cx="7387770" cy="9340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99136" tIns="17780" rIns="17780" bIns="17780" numCol="1" spcCol="1270" anchor="ctr" anchorCtr="0">
              <a:noAutofit/>
            </a:bodyPr>
            <a:lstStyle/>
            <a:p>
              <a:pPr marL="285750" lvl="1" indent="-285750" algn="l" defTabSz="12446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Vậy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bác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tôi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bát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0" i="0" kern="120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miến</a:t>
              </a:r>
              <a:r>
                <a:rPr lang="en-US" sz="2800" b="0" i="0" kern="120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lang="en-US" sz="3200" kern="1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028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Graphic spid="6" grpId="0">
        <p:bldAsOne/>
      </p:bldGraphic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376742" y="2727900"/>
            <a:ext cx="76331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52255" y="4360862"/>
            <a:ext cx="409589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599" y="4376738"/>
            <a:ext cx="4332147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khuya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52255" y="5585308"/>
            <a:ext cx="4095895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ngắm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4332146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Mẹ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phải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dậy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sớm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29390" y="967590"/>
            <a:ext cx="688776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Câu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thơ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“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Những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ngôi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sao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ngoài</a:t>
            </a:r>
            <a:r>
              <a:rPr lang="en-US" sz="3200" b="1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A50021"/>
                </a:solidFill>
                <a:latin typeface="Calibri" panose="020F0502020204030204"/>
              </a:rPr>
              <a:t>kia</a:t>
            </a:r>
            <a:endParaRPr lang="en-US" sz="3200" b="1" dirty="0">
              <a:solidFill>
                <a:srgbClr val="A5002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Không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bằng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mẹ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đã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thức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vì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</a:t>
            </a:r>
            <a:r>
              <a:rPr lang="en-US" sz="3200" b="1" noProof="0" dirty="0" err="1">
                <a:solidFill>
                  <a:srgbClr val="A50021"/>
                </a:solidFill>
                <a:latin typeface="Calibri" panose="020F0502020204030204"/>
              </a:rPr>
              <a:t>chúng</a:t>
            </a:r>
            <a:r>
              <a:rPr lang="en-US" sz="3200" b="1" noProof="0" dirty="0">
                <a:solidFill>
                  <a:srgbClr val="A50021"/>
                </a:solidFill>
                <a:latin typeface="Calibri" panose="020F0502020204030204"/>
              </a:rPr>
              <a:t> con”.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i="1" dirty="0">
              <a:solidFill>
                <a:srgbClr val="002060"/>
              </a:solidFill>
              <a:latin typeface="Calibri" panose="020F050202020403020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Cho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biết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điều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latin typeface="Calibri" panose="020F0502020204030204"/>
              </a:rPr>
              <a:t>gì</a:t>
            </a:r>
            <a:r>
              <a:rPr lang="en-US" sz="3200" i="1" dirty="0">
                <a:solidFill>
                  <a:srgbClr val="002060"/>
                </a:solidFill>
                <a:latin typeface="Calibri" panose="020F0502020204030204"/>
              </a:rPr>
              <a:t>?</a:t>
            </a:r>
            <a:r>
              <a:rPr lang="en-US" sz="32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2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45878" y="5510320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mơ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14683" y="923953"/>
            <a:ext cx="6880893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………..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giấc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ngon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say.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Tìm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từ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phù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hợp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điền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vào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chỗ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 </a:t>
            </a:r>
            <a:r>
              <a:rPr lang="en-US" sz="3600" i="1" noProof="0" dirty="0" err="1">
                <a:solidFill>
                  <a:srgbClr val="002060"/>
                </a:solidFill>
                <a:latin typeface="Calibri" panose="020F0502020204030204"/>
              </a:rPr>
              <a:t>trống</a:t>
            </a:r>
            <a:r>
              <a:rPr lang="en-US" sz="3600" i="1" noProof="0" dirty="0">
                <a:solidFill>
                  <a:srgbClr val="002060"/>
                </a:solidFill>
                <a:latin typeface="Calibri" panose="020F0502020204030204"/>
              </a:rPr>
              <a:t>.</a:t>
            </a:r>
            <a:endParaRPr kumimoji="0" lang="en-US" sz="400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425130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D.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ngồi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</a:rPr>
              <a:t>C.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ngủ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ru</a:t>
            </a:r>
            <a:r>
              <a:rPr lang="en-US" sz="3200" b="1" dirty="0">
                <a:solidFill>
                  <a:srgbClr val="008000"/>
                </a:solidFill>
                <a:latin typeface="Calibri" panose="020F0502020204030204"/>
              </a:rPr>
              <a:t>, </a:t>
            </a:r>
            <a:r>
              <a:rPr lang="en-US" sz="3200" b="1" dirty="0" err="1">
                <a:solidFill>
                  <a:srgbClr val="008000"/>
                </a:solidFill>
                <a:latin typeface="Calibri" panose="020F0502020204030204"/>
              </a:rPr>
              <a:t>quạt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8" y="4376882"/>
            <a:ext cx="4179893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ngủ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11097" y="1430685"/>
            <a:ext cx="6680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Những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từ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chỉ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hoạt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động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có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xuất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hiện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bài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thơ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 “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Calibri" panose="020F0502020204030204"/>
              </a:rPr>
              <a:t>Mẹ</a:t>
            </a:r>
            <a:r>
              <a:rPr lang="en-US" sz="3600" b="1" dirty="0">
                <a:solidFill>
                  <a:srgbClr val="A50021"/>
                </a:solidFill>
                <a:latin typeface="Calibri" panose="020F0502020204030204"/>
              </a:rPr>
              <a:t>”?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/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/>
          </a:p>
        </p:txBody>
      </p:sp>
      <p:grpSp>
        <p:nvGrpSpPr>
          <p:cNvPr id="2" name="Group 1"/>
          <p:cNvGrpSpPr/>
          <p:nvPr/>
        </p:nvGrpSpPr>
        <p:grpSpPr>
          <a:xfrm>
            <a:off x="3718128" y="2927060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6" y="2867441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sz="40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ẤM GIA ĐÌNH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iCiel Cadena" panose="02000503000000020004" pitchFamily="2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4267" b="1" dirty="0">
                <a:solidFill>
                  <a:schemeClr val="bg1"/>
                </a:solidFill>
                <a:latin typeface="iCiel Cadena" panose="02000503000000020004" pitchFamily="2" charset="0"/>
                <a:ea typeface="Arial-Rounded" pitchFamily="34" charset="0"/>
                <a:cs typeface="Times New Roman" pitchFamily="18" charset="0"/>
              </a:rPr>
              <a:t>27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0" y="315142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r0c0i Linotte" pitchFamily="2" charset="0"/>
                <a:ea typeface="Arial-Rounded" pitchFamily="34" charset="0"/>
                <a:cs typeface="Arial-Rounded" pitchFamily="34" charset="0"/>
              </a:rPr>
              <a:t>TRÒ CHƠI CỦA BỐ</a:t>
            </a: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27" name="Text Box 1"/>
          <p:cNvSpPr txBox="1"/>
          <p:nvPr/>
        </p:nvSpPr>
        <p:spPr>
          <a:xfrm>
            <a:off x="2045368" y="6467577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1803" y="499494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30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8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/>
            </a:p>
          </p:txBody>
        </p:sp>
        <p:sp>
          <p:nvSpPr>
            <p:cNvPr id="9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iCiel Cadena" panose="02000503000000020004" pitchFamily="2" charset="0"/>
                </a:rPr>
                <a:t>ĐỌC</a:t>
              </a: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/>
        </p:blipFill>
        <p:spPr>
          <a:xfrm>
            <a:off x="2030150" y="355511"/>
            <a:ext cx="1391479" cy="894521"/>
          </a:xfrm>
          <a:prstGeom prst="rect">
            <a:avLst/>
          </a:prstGeom>
        </p:spPr>
      </p:pic>
      <p:sp>
        <p:nvSpPr>
          <p:cNvPr id="14" name="Text Box 1"/>
          <p:cNvSpPr txBox="1"/>
          <p:nvPr/>
        </p:nvSpPr>
        <p:spPr>
          <a:xfrm>
            <a:off x="2045368" y="6503671"/>
            <a:ext cx="10586696" cy="464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Bản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quyền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: FB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Đặng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Nhật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 </a:t>
            </a:r>
            <a:r>
              <a:rPr lang="en-US" sz="2419" dirty="0" err="1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Linh</a:t>
            </a:r>
            <a:r>
              <a:rPr lang="en-US" sz="2419" dirty="0">
                <a:ln w="9525" cmpd="sng">
                  <a:noFill/>
                  <a:prstDash val="solid"/>
                </a:ln>
                <a:solidFill>
                  <a:schemeClr val="accent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- https://www.facebook.com/nhat.linh.3557440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6404" t="30858" r="40526" b="39668"/>
          <a:stretch/>
        </p:blipFill>
        <p:spPr>
          <a:xfrm>
            <a:off x="1091578" y="1605544"/>
            <a:ext cx="5727031" cy="41156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123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128338" y="457716"/>
            <a:ext cx="11859118" cy="640168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luôn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rảnh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63550" algn="just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lần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cỗ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”.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hẳn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Tx/>
              <a:buChar char="-"/>
            </a:pP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Hai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x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ạ?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</a:t>
            </a:r>
          </a:p>
          <a:p>
            <a:pPr marL="342900" indent="-342900" algn="just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mời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nhựa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N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 nay,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bữa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lễ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ngay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ngoan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-330617" y="0"/>
            <a:ext cx="117991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TRÒ CHƠI CỦA BỐ</a:t>
            </a:r>
          </a:p>
        </p:txBody>
      </p:sp>
      <p:sp>
        <p:nvSpPr>
          <p:cNvPr id="10" name="7-Point Star 9"/>
          <p:cNvSpPr/>
          <p:nvPr/>
        </p:nvSpPr>
        <p:spPr>
          <a:xfrm>
            <a:off x="8823158" y="3747564"/>
            <a:ext cx="3164298" cy="1613963"/>
          </a:xfrm>
          <a:prstGeom prst="star7">
            <a:avLst/>
          </a:prstGeom>
          <a:solidFill>
            <a:srgbClr val="FF6600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0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endParaRPr lang="en-US" sz="30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390479" y="457716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14" name="Oval 13"/>
          <p:cNvSpPr/>
          <p:nvPr/>
        </p:nvSpPr>
        <p:spPr>
          <a:xfrm>
            <a:off x="245301" y="3428152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11" name="Oval 10"/>
          <p:cNvSpPr/>
          <p:nvPr/>
        </p:nvSpPr>
        <p:spPr>
          <a:xfrm>
            <a:off x="245301" y="4930220"/>
            <a:ext cx="290356" cy="319412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6421957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64508" y="892310"/>
            <a:ext cx="1197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842400" y="2748401"/>
            <a:ext cx="540100" cy="6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668875" y="6725735"/>
            <a:ext cx="1352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098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/>
      <p:bldP spid="10" grpId="0" animBg="1"/>
      <p:bldP spid="12" grpId="0" animBg="1"/>
      <p:bldP spid="1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7B60F8D-7ED6-4B0A-93E4-4741377BC803}"/>
  <p:tag name="GENSWF_ADVANCE_TIME" val="5"/>
  <p:tag name="TIMING" val="|0.001|0.5|0.5"/>
  <p:tag name="ISPRING_CUSTOM_TIMING_US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2144</TotalTime>
  <Words>1374</Words>
  <Application>Microsoft Office PowerPoint</Application>
  <PresentationFormat>Màn hình rộng</PresentationFormat>
  <Paragraphs>151</Paragraphs>
  <Slides>24</Slides>
  <Notes>5</Notes>
  <HiddenSlides>0</HiddenSlides>
  <MMClips>19</MMClips>
  <ScaleCrop>false</ScaleCrop>
  <HeadingPairs>
    <vt:vector size="6" baseType="variant">
      <vt:variant>
        <vt:lpstr>Phông được Dùng</vt:lpstr>
      </vt:variant>
      <vt:variant>
        <vt:i4>9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24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HP001 4 hàng</vt:lpstr>
      <vt:lpstr>iCiel Cadena</vt:lpstr>
      <vt:lpstr>iCiel Crocante</vt:lpstr>
      <vt:lpstr>r0c0i Linotte</vt:lpstr>
      <vt:lpstr>SVN-Gretoon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Đỗ Thanh Huyền</cp:lastModifiedBy>
  <cp:revision>92</cp:revision>
  <dcterms:created xsi:type="dcterms:W3CDTF">2021-06-17T09:40:01Z</dcterms:created>
  <dcterms:modified xsi:type="dcterms:W3CDTF">2021-12-15T04:29:57Z</dcterms:modified>
</cp:coreProperties>
</file>